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262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ronzovakristya0504@gmail.com" initials="v" lastIdx="1" clrIdx="0">
    <p:extLst>
      <p:ext uri="{19B8F6BF-5375-455C-9EA6-DF929625EA0E}">
        <p15:presenceInfo xmlns:p15="http://schemas.microsoft.com/office/powerpoint/2012/main" userId="0dbb59a14acf5c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8C04"/>
    <a:srgbClr val="7552CE"/>
    <a:srgbClr val="FBF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38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4BB7CF13-553A-43AE-8641-B2AC5894B599}"/>
    <pc:docChg chg="undo custSel addSld delSld modSld sldOrd">
      <pc:chgData name="voronzovakristya0504@gmail.com" userId="0dbb59a14acf5c86" providerId="LiveId" clId="{4BB7CF13-553A-43AE-8641-B2AC5894B599}" dt="2024-01-31T18:12:50.235" v="943" actId="20577"/>
      <pc:docMkLst>
        <pc:docMk/>
      </pc:docMkLst>
      <pc:sldChg chg="addSp delSp modSp new mod ord modAnim addCm">
        <pc:chgData name="voronzovakristya0504@gmail.com" userId="0dbb59a14acf5c86" providerId="LiveId" clId="{4BB7CF13-553A-43AE-8641-B2AC5894B599}" dt="2024-01-29T18:40:07.864" v="866" actId="1076"/>
        <pc:sldMkLst>
          <pc:docMk/>
          <pc:sldMk cId="2214862780" sldId="256"/>
        </pc:sldMkLst>
        <pc:spChg chg="add mod">
          <ac:chgData name="voronzovakristya0504@gmail.com" userId="0dbb59a14acf5c86" providerId="LiveId" clId="{4BB7CF13-553A-43AE-8641-B2AC5894B599}" dt="2024-01-29T18:39:22.303" v="841" actId="20577"/>
          <ac:spMkLst>
            <pc:docMk/>
            <pc:sldMk cId="2214862780" sldId="256"/>
            <ac:spMk id="2" creationId="{4626486A-02AD-4D97-8ED5-507BC02DCB2E}"/>
          </ac:spMkLst>
        </pc:spChg>
        <pc:spChg chg="del mod">
          <ac:chgData name="voronzovakristya0504@gmail.com" userId="0dbb59a14acf5c86" providerId="LiveId" clId="{4BB7CF13-553A-43AE-8641-B2AC5894B599}" dt="2024-01-26T17:15:41.452" v="155" actId="478"/>
          <ac:spMkLst>
            <pc:docMk/>
            <pc:sldMk cId="2214862780" sldId="256"/>
            <ac:spMk id="2" creationId="{8AAE8838-3B2D-4EAB-B8D4-D1CF33E0A341}"/>
          </ac:spMkLst>
        </pc:spChg>
        <pc:spChg chg="del mod">
          <ac:chgData name="voronzovakristya0504@gmail.com" userId="0dbb59a14acf5c86" providerId="LiveId" clId="{4BB7CF13-553A-43AE-8641-B2AC5894B599}" dt="2024-01-27T09:50:17.419" v="512" actId="478"/>
          <ac:spMkLst>
            <pc:docMk/>
            <pc:sldMk cId="2214862780" sldId="256"/>
            <ac:spMk id="3" creationId="{CDF6B2FB-27A6-4D8D-B242-01A908B756CD}"/>
          </ac:spMkLst>
        </pc:spChg>
        <pc:spChg chg="add mod">
          <ac:chgData name="voronzovakristya0504@gmail.com" userId="0dbb59a14acf5c86" providerId="LiveId" clId="{4BB7CF13-553A-43AE-8641-B2AC5894B599}" dt="2024-01-27T09:51:06.611" v="525" actId="1076"/>
          <ac:spMkLst>
            <pc:docMk/>
            <pc:sldMk cId="2214862780" sldId="256"/>
            <ac:spMk id="4" creationId="{87F3EFBB-3904-4402-98CA-21031B0B31FC}"/>
          </ac:spMkLst>
        </pc:spChg>
        <pc:spChg chg="add mod">
          <ac:chgData name="voronzovakristya0504@gmail.com" userId="0dbb59a14acf5c86" providerId="LiveId" clId="{4BB7CF13-553A-43AE-8641-B2AC5894B599}" dt="2024-01-27T09:51:11.102" v="526" actId="1076"/>
          <ac:spMkLst>
            <pc:docMk/>
            <pc:sldMk cId="2214862780" sldId="256"/>
            <ac:spMk id="5" creationId="{431E7682-6646-4DA4-AFA0-F138CA968625}"/>
          </ac:spMkLst>
        </pc:spChg>
        <pc:spChg chg="add del mod ord">
          <ac:chgData name="voronzovakristya0504@gmail.com" userId="0dbb59a14acf5c86" providerId="LiveId" clId="{4BB7CF13-553A-43AE-8641-B2AC5894B599}" dt="2024-01-27T09:50:18.227" v="513" actId="478"/>
          <ac:spMkLst>
            <pc:docMk/>
            <pc:sldMk cId="2214862780" sldId="256"/>
            <ac:spMk id="6" creationId="{9ED59B1E-F0F7-46BE-8DFB-099C68EFDDD8}"/>
          </ac:spMkLst>
        </pc:spChg>
        <pc:spChg chg="add mod">
          <ac:chgData name="voronzovakristya0504@gmail.com" userId="0dbb59a14acf5c86" providerId="LiveId" clId="{4BB7CF13-553A-43AE-8641-B2AC5894B599}" dt="2024-01-29T18:40:07.864" v="866" actId="1076"/>
          <ac:spMkLst>
            <pc:docMk/>
            <pc:sldMk cId="2214862780" sldId="256"/>
            <ac:spMk id="7" creationId="{66C00ECA-CC64-4ACE-9C69-5EA8EBAD3FFC}"/>
          </ac:spMkLst>
        </pc:spChg>
        <pc:spChg chg="add mod">
          <ac:chgData name="voronzovakristya0504@gmail.com" userId="0dbb59a14acf5c86" providerId="LiveId" clId="{4BB7CF13-553A-43AE-8641-B2AC5894B599}" dt="2024-01-27T09:50:54.635" v="522" actId="1076"/>
          <ac:spMkLst>
            <pc:docMk/>
            <pc:sldMk cId="2214862780" sldId="256"/>
            <ac:spMk id="8" creationId="{06023340-5336-4138-BD8B-F374CED60C10}"/>
          </ac:spMkLst>
        </pc:spChg>
        <pc:spChg chg="add del mod">
          <ac:chgData name="voronzovakristya0504@gmail.com" userId="0dbb59a14acf5c86" providerId="LiveId" clId="{4BB7CF13-553A-43AE-8641-B2AC5894B599}" dt="2024-01-27T09:51:00.728" v="524" actId="478"/>
          <ac:spMkLst>
            <pc:docMk/>
            <pc:sldMk cId="2214862780" sldId="256"/>
            <ac:spMk id="9" creationId="{138A6E2C-8BCF-45D9-BD93-C7439E362ED2}"/>
          </ac:spMkLst>
        </pc:spChg>
        <pc:picChg chg="add mod">
          <ac:chgData name="voronzovakristya0504@gmail.com" userId="0dbb59a14acf5c86" providerId="LiveId" clId="{4BB7CF13-553A-43AE-8641-B2AC5894B599}" dt="2024-01-27T09:49:35.269" v="508" actId="166"/>
          <ac:picMkLst>
            <pc:docMk/>
            <pc:sldMk cId="2214862780" sldId="256"/>
            <ac:picMk id="1026" creationId="{5E2C577D-940F-488F-B914-99A7F47FB7C8}"/>
          </ac:picMkLst>
        </pc:picChg>
      </pc:sldChg>
      <pc:sldChg chg="addSp delSp modSp add del mod modAnim">
        <pc:chgData name="voronzovakristya0504@gmail.com" userId="0dbb59a14acf5c86" providerId="LiveId" clId="{4BB7CF13-553A-43AE-8641-B2AC5894B599}" dt="2024-01-29T18:51:32.573" v="867" actId="47"/>
        <pc:sldMkLst>
          <pc:docMk/>
          <pc:sldMk cId="1735300238" sldId="257"/>
        </pc:sldMkLst>
        <pc:spChg chg="del">
          <ac:chgData name="voronzovakristya0504@gmail.com" userId="0dbb59a14acf5c86" providerId="LiveId" clId="{4BB7CF13-553A-43AE-8641-B2AC5894B599}" dt="2024-01-26T17:02:06.407" v="85" actId="478"/>
          <ac:spMkLst>
            <pc:docMk/>
            <pc:sldMk cId="1735300238" sldId="257"/>
            <ac:spMk id="2" creationId="{8AAE8838-3B2D-4EAB-B8D4-D1CF33E0A341}"/>
          </ac:spMkLst>
        </pc:spChg>
        <pc:spChg chg="del mod">
          <ac:chgData name="voronzovakristya0504@gmail.com" userId="0dbb59a14acf5c86" providerId="LiveId" clId="{4BB7CF13-553A-43AE-8641-B2AC5894B599}" dt="2024-01-26T17:57:25.794" v="279" actId="478"/>
          <ac:spMkLst>
            <pc:docMk/>
            <pc:sldMk cId="1735300238" sldId="257"/>
            <ac:spMk id="3" creationId="{CDF6B2FB-27A6-4D8D-B242-01A908B756CD}"/>
          </ac:spMkLst>
        </pc:spChg>
        <pc:spChg chg="add del mod">
          <ac:chgData name="voronzovakristya0504@gmail.com" userId="0dbb59a14acf5c86" providerId="LiveId" clId="{4BB7CF13-553A-43AE-8641-B2AC5894B599}" dt="2024-01-26T17:57:14.249" v="274" actId="478"/>
          <ac:spMkLst>
            <pc:docMk/>
            <pc:sldMk cId="1735300238" sldId="257"/>
            <ac:spMk id="4" creationId="{3976CE0D-C633-477A-92C1-4D79421A7DFB}"/>
          </ac:spMkLst>
        </pc:spChg>
        <pc:spChg chg="add mod topLvl">
          <ac:chgData name="voronzovakristya0504@gmail.com" userId="0dbb59a14acf5c86" providerId="LiveId" clId="{4BB7CF13-553A-43AE-8641-B2AC5894B599}" dt="2024-01-26T18:08:19.464" v="400" actId="20577"/>
          <ac:spMkLst>
            <pc:docMk/>
            <pc:sldMk cId="1735300238" sldId="257"/>
            <ac:spMk id="5" creationId="{64FEDEC8-DD7F-48D2-B932-C9B780A4C6C2}"/>
          </ac:spMkLst>
        </pc:spChg>
        <pc:spChg chg="add del mod topLvl">
          <ac:chgData name="voronzovakristya0504@gmail.com" userId="0dbb59a14acf5c86" providerId="LiveId" clId="{4BB7CF13-553A-43AE-8641-B2AC5894B599}" dt="2024-01-26T18:08:12.477" v="394" actId="478"/>
          <ac:spMkLst>
            <pc:docMk/>
            <pc:sldMk cId="1735300238" sldId="257"/>
            <ac:spMk id="6" creationId="{CAADAFC9-4290-4B58-9C69-2E2502845733}"/>
          </ac:spMkLst>
        </pc:spChg>
        <pc:spChg chg="add mod">
          <ac:chgData name="voronzovakristya0504@gmail.com" userId="0dbb59a14acf5c86" providerId="LiveId" clId="{4BB7CF13-553A-43AE-8641-B2AC5894B599}" dt="2024-01-26T17:02:18.781" v="87" actId="1076"/>
          <ac:spMkLst>
            <pc:docMk/>
            <pc:sldMk cId="1735300238" sldId="257"/>
            <ac:spMk id="7" creationId="{76AA6DBF-053D-463F-8FFF-BE81560458A7}"/>
          </ac:spMkLst>
        </pc:spChg>
        <pc:spChg chg="add del mod">
          <ac:chgData name="voronzovakristya0504@gmail.com" userId="0dbb59a14acf5c86" providerId="LiveId" clId="{4BB7CF13-553A-43AE-8641-B2AC5894B599}" dt="2024-01-26T17:57:20.978" v="276" actId="478"/>
          <ac:spMkLst>
            <pc:docMk/>
            <pc:sldMk cId="1735300238" sldId="257"/>
            <ac:spMk id="8" creationId="{40FDEC3F-0450-4855-856B-723D1EFAA8EB}"/>
          </ac:spMkLst>
        </pc:spChg>
        <pc:spChg chg="add del mod">
          <ac:chgData name="voronzovakristya0504@gmail.com" userId="0dbb59a14acf5c86" providerId="LiveId" clId="{4BB7CF13-553A-43AE-8641-B2AC5894B599}" dt="2024-01-26T17:57:23.423" v="278" actId="478"/>
          <ac:spMkLst>
            <pc:docMk/>
            <pc:sldMk cId="1735300238" sldId="257"/>
            <ac:spMk id="9" creationId="{B5A541AF-2D01-4E78-9818-B7D91A9C72BB}"/>
          </ac:spMkLst>
        </pc:spChg>
        <pc:spChg chg="add del mod">
          <ac:chgData name="voronzovakristya0504@gmail.com" userId="0dbb59a14acf5c86" providerId="LiveId" clId="{4BB7CF13-553A-43AE-8641-B2AC5894B599}" dt="2024-01-26T17:57:32.850" v="282" actId="478"/>
          <ac:spMkLst>
            <pc:docMk/>
            <pc:sldMk cId="1735300238" sldId="257"/>
            <ac:spMk id="10" creationId="{81A17DC1-3AFB-4C85-8533-F291B1259F78}"/>
          </ac:spMkLst>
        </pc:spChg>
        <pc:spChg chg="add del mod">
          <ac:chgData name="voronzovakristya0504@gmail.com" userId="0dbb59a14acf5c86" providerId="LiveId" clId="{4BB7CF13-553A-43AE-8641-B2AC5894B599}" dt="2024-01-26T17:57:30.056" v="281" actId="478"/>
          <ac:spMkLst>
            <pc:docMk/>
            <pc:sldMk cId="1735300238" sldId="257"/>
            <ac:spMk id="11" creationId="{BE7306DB-3D70-4952-A704-6C20DB41ADB4}"/>
          </ac:spMkLst>
        </pc:spChg>
        <pc:spChg chg="add del mod">
          <ac:chgData name="voronzovakristya0504@gmail.com" userId="0dbb59a14acf5c86" providerId="LiveId" clId="{4BB7CF13-553A-43AE-8641-B2AC5894B599}" dt="2024-01-26T17:57:27.645" v="280" actId="478"/>
          <ac:spMkLst>
            <pc:docMk/>
            <pc:sldMk cId="1735300238" sldId="257"/>
            <ac:spMk id="12" creationId="{F0CEB854-2A19-4D96-AD9C-EFD69E47B3C4}"/>
          </ac:spMkLst>
        </pc:spChg>
        <pc:spChg chg="add del mod topLvl">
          <ac:chgData name="voronzovakristya0504@gmail.com" userId="0dbb59a14acf5c86" providerId="LiveId" clId="{4BB7CF13-553A-43AE-8641-B2AC5894B599}" dt="2024-01-26T18:07:58.194" v="392" actId="20577"/>
          <ac:spMkLst>
            <pc:docMk/>
            <pc:sldMk cId="1735300238" sldId="257"/>
            <ac:spMk id="13" creationId="{6FE952A8-D057-4F05-9EDB-1BF08B0A762C}"/>
          </ac:spMkLst>
        </pc:spChg>
        <pc:spChg chg="add del mod">
          <ac:chgData name="voronzovakristya0504@gmail.com" userId="0dbb59a14acf5c86" providerId="LiveId" clId="{4BB7CF13-553A-43AE-8641-B2AC5894B599}" dt="2024-01-26T17:08:10.125" v="131"/>
          <ac:spMkLst>
            <pc:docMk/>
            <pc:sldMk cId="1735300238" sldId="257"/>
            <ac:spMk id="14" creationId="{08F7BF18-0533-49A4-BFF3-7D8616DF8F36}"/>
          </ac:spMkLst>
        </pc:spChg>
        <pc:spChg chg="add del mod topLvl">
          <ac:chgData name="voronzovakristya0504@gmail.com" userId="0dbb59a14acf5c86" providerId="LiveId" clId="{4BB7CF13-553A-43AE-8641-B2AC5894B599}" dt="2024-01-26T18:08:04.802" v="393" actId="1076"/>
          <ac:spMkLst>
            <pc:docMk/>
            <pc:sldMk cId="1735300238" sldId="257"/>
            <ac:spMk id="15" creationId="{296E5497-201C-450E-A147-F9F3EAD38816}"/>
          </ac:spMkLst>
        </pc:spChg>
        <pc:spChg chg="mod">
          <ac:chgData name="voronzovakristya0504@gmail.com" userId="0dbb59a14acf5c86" providerId="LiveId" clId="{4BB7CF13-553A-43AE-8641-B2AC5894B599}" dt="2024-01-26T17:09:50.273" v="136"/>
          <ac:spMkLst>
            <pc:docMk/>
            <pc:sldMk cId="1735300238" sldId="257"/>
            <ac:spMk id="16" creationId="{C326C926-42B4-4EB4-9D2C-948B6CE0F70A}"/>
          </ac:spMkLst>
        </pc:spChg>
        <pc:spChg chg="del mod topLvl">
          <ac:chgData name="voronzovakristya0504@gmail.com" userId="0dbb59a14acf5c86" providerId="LiveId" clId="{4BB7CF13-553A-43AE-8641-B2AC5894B599}" dt="2024-01-26T18:03:10.407" v="333" actId="478"/>
          <ac:spMkLst>
            <pc:docMk/>
            <pc:sldMk cId="1735300238" sldId="257"/>
            <ac:spMk id="22" creationId="{75A395B8-732D-48C1-8398-F8852D2AA820}"/>
          </ac:spMkLst>
        </pc:spChg>
        <pc:spChg chg="add del mod topLvl">
          <ac:chgData name="voronzovakristya0504@gmail.com" userId="0dbb59a14acf5c86" providerId="LiveId" clId="{4BB7CF13-553A-43AE-8641-B2AC5894B599}" dt="2024-01-26T18:02:59.276" v="330" actId="478"/>
          <ac:spMkLst>
            <pc:docMk/>
            <pc:sldMk cId="1735300238" sldId="257"/>
            <ac:spMk id="23" creationId="{B367AFE8-6430-4D5C-9FCF-52336CEE7C0E}"/>
          </ac:spMkLst>
        </pc:spChg>
        <pc:spChg chg="add del mod">
          <ac:chgData name="voronzovakristya0504@gmail.com" userId="0dbb59a14acf5c86" providerId="LiveId" clId="{4BB7CF13-553A-43AE-8641-B2AC5894B599}" dt="2024-01-26T18:03:02.246" v="331" actId="478"/>
          <ac:spMkLst>
            <pc:docMk/>
            <pc:sldMk cId="1735300238" sldId="257"/>
            <ac:spMk id="24" creationId="{9DD0FE50-0D84-4D15-B2B0-22D7DEAEEA88}"/>
          </ac:spMkLst>
        </pc:spChg>
        <pc:spChg chg="add del mod">
          <ac:chgData name="voronzovakristya0504@gmail.com" userId="0dbb59a14acf5c86" providerId="LiveId" clId="{4BB7CF13-553A-43AE-8641-B2AC5894B599}" dt="2024-01-26T18:02:55.104" v="329" actId="478"/>
          <ac:spMkLst>
            <pc:docMk/>
            <pc:sldMk cId="1735300238" sldId="257"/>
            <ac:spMk id="25" creationId="{E86BE1AC-1570-4F6D-BA66-B8BDDE4BB61F}"/>
          </ac:spMkLst>
        </pc:spChg>
        <pc:spChg chg="mod topLvl">
          <ac:chgData name="voronzovakristya0504@gmail.com" userId="0dbb59a14acf5c86" providerId="LiveId" clId="{4BB7CF13-553A-43AE-8641-B2AC5894B599}" dt="2024-01-26T18:04:42.906" v="349" actId="1076"/>
          <ac:spMkLst>
            <pc:docMk/>
            <pc:sldMk cId="1735300238" sldId="257"/>
            <ac:spMk id="27" creationId="{A9653788-81DC-4D3C-BF45-599D13DF83B8}"/>
          </ac:spMkLst>
        </pc:spChg>
        <pc:spChg chg="del mod topLvl">
          <ac:chgData name="voronzovakristya0504@gmail.com" userId="0dbb59a14acf5c86" providerId="LiveId" clId="{4BB7CF13-553A-43AE-8641-B2AC5894B599}" dt="2024-01-26T18:03:17.803" v="338" actId="478"/>
          <ac:spMkLst>
            <pc:docMk/>
            <pc:sldMk cId="1735300238" sldId="257"/>
            <ac:spMk id="28" creationId="{70E09956-E0AF-40BF-B980-6C00C88779B0}"/>
          </ac:spMkLst>
        </pc:spChg>
        <pc:spChg chg="add mod">
          <ac:chgData name="voronzovakristya0504@gmail.com" userId="0dbb59a14acf5c86" providerId="LiveId" clId="{4BB7CF13-553A-43AE-8641-B2AC5894B599}" dt="2024-01-26T18:05:09.230" v="355" actId="20577"/>
          <ac:spMkLst>
            <pc:docMk/>
            <pc:sldMk cId="1735300238" sldId="257"/>
            <ac:spMk id="29" creationId="{BBB8A872-5913-4C1F-8554-C44279E9389E}"/>
          </ac:spMkLst>
        </pc:spChg>
        <pc:spChg chg="add mod">
          <ac:chgData name="voronzovakristya0504@gmail.com" userId="0dbb59a14acf5c86" providerId="LiveId" clId="{4BB7CF13-553A-43AE-8641-B2AC5894B599}" dt="2024-01-29T18:11:48.331" v="788" actId="20577"/>
          <ac:spMkLst>
            <pc:docMk/>
            <pc:sldMk cId="1735300238" sldId="257"/>
            <ac:spMk id="30" creationId="{4BCDEDED-C5AC-45A3-89D4-F9D25EDE36D3}"/>
          </ac:spMkLst>
        </pc:spChg>
        <pc:spChg chg="add mod">
          <ac:chgData name="voronzovakristya0504@gmail.com" userId="0dbb59a14acf5c86" providerId="LiveId" clId="{4BB7CF13-553A-43AE-8641-B2AC5894B599}" dt="2024-01-29T18:12:01.883" v="796" actId="1076"/>
          <ac:spMkLst>
            <pc:docMk/>
            <pc:sldMk cId="1735300238" sldId="257"/>
            <ac:spMk id="31" creationId="{71CD33FC-B13A-4299-AA6E-9A3CA1F504B3}"/>
          </ac:spMkLst>
        </pc:spChg>
        <pc:spChg chg="add mod">
          <ac:chgData name="voronzovakristya0504@gmail.com" userId="0dbb59a14acf5c86" providerId="LiveId" clId="{4BB7CF13-553A-43AE-8641-B2AC5894B599}" dt="2024-01-26T18:08:25.578" v="402" actId="1076"/>
          <ac:spMkLst>
            <pc:docMk/>
            <pc:sldMk cId="1735300238" sldId="257"/>
            <ac:spMk id="32" creationId="{81F9D115-683E-4977-8425-BCE45C37EB03}"/>
          </ac:spMkLst>
        </pc:spChg>
        <pc:spChg chg="add mod">
          <ac:chgData name="voronzovakristya0504@gmail.com" userId="0dbb59a14acf5c86" providerId="LiveId" clId="{4BB7CF13-553A-43AE-8641-B2AC5894B599}" dt="2024-01-29T18:11:38.470" v="785" actId="6549"/>
          <ac:spMkLst>
            <pc:docMk/>
            <pc:sldMk cId="1735300238" sldId="257"/>
            <ac:spMk id="33" creationId="{1F335C49-8A63-4F8A-AD8E-0B58204B2C19}"/>
          </ac:spMkLst>
        </pc:spChg>
        <pc:spChg chg="add mod">
          <ac:chgData name="voronzovakristya0504@gmail.com" userId="0dbb59a14acf5c86" providerId="LiveId" clId="{4BB7CF13-553A-43AE-8641-B2AC5894B599}" dt="2024-01-29T18:11:55.603" v="792" actId="1076"/>
          <ac:spMkLst>
            <pc:docMk/>
            <pc:sldMk cId="1735300238" sldId="257"/>
            <ac:spMk id="34" creationId="{56B8AABE-1C8E-4984-BC1B-CBA7F942BA27}"/>
          </ac:spMkLst>
        </pc:spChg>
        <pc:grpChg chg="add del mod">
          <ac:chgData name="voronzovakristya0504@gmail.com" userId="0dbb59a14acf5c86" providerId="LiveId" clId="{4BB7CF13-553A-43AE-8641-B2AC5894B599}" dt="2024-01-26T17:57:55.963" v="287" actId="165"/>
          <ac:grpSpMkLst>
            <pc:docMk/>
            <pc:sldMk cId="1735300238" sldId="257"/>
            <ac:grpSpMk id="17" creationId="{E990E6F9-BFB0-4AAB-ABD7-CE325ABE335C}"/>
          </ac:grpSpMkLst>
        </pc:grpChg>
        <pc:grpChg chg="add mod">
          <ac:chgData name="voronzovakristya0504@gmail.com" userId="0dbb59a14acf5c86" providerId="LiveId" clId="{4BB7CF13-553A-43AE-8641-B2AC5894B599}" dt="2024-01-26T18:04:38.632" v="348" actId="1076"/>
          <ac:grpSpMkLst>
            <pc:docMk/>
            <pc:sldMk cId="1735300238" sldId="257"/>
            <ac:grpSpMk id="19" creationId="{5CF88785-C76F-446E-96A4-CCF2C45E8F1D}"/>
          </ac:grpSpMkLst>
        </pc:grpChg>
        <pc:grpChg chg="add del mod">
          <ac:chgData name="voronzovakristya0504@gmail.com" userId="0dbb59a14acf5c86" providerId="LiveId" clId="{4BB7CF13-553A-43AE-8641-B2AC5894B599}" dt="2024-01-26T18:08:12.477" v="394" actId="478"/>
          <ac:grpSpMkLst>
            <pc:docMk/>
            <pc:sldMk cId="1735300238" sldId="257"/>
            <ac:grpSpMk id="20" creationId="{4E81ADDA-863C-4841-B8A8-1F6F0F7219E1}"/>
          </ac:grpSpMkLst>
        </pc:grpChg>
        <pc:grpChg chg="add del mod">
          <ac:chgData name="voronzovakristya0504@gmail.com" userId="0dbb59a14acf5c86" providerId="LiveId" clId="{4BB7CF13-553A-43AE-8641-B2AC5894B599}" dt="2024-01-26T18:02:59.276" v="330" actId="478"/>
          <ac:grpSpMkLst>
            <pc:docMk/>
            <pc:sldMk cId="1735300238" sldId="257"/>
            <ac:grpSpMk id="21" creationId="{448D6F95-1EC0-4E04-B2C1-5288AA348197}"/>
          </ac:grpSpMkLst>
        </pc:grpChg>
        <pc:grpChg chg="add del mod">
          <ac:chgData name="voronzovakristya0504@gmail.com" userId="0dbb59a14acf5c86" providerId="LiveId" clId="{4BB7CF13-553A-43AE-8641-B2AC5894B599}" dt="2024-01-26T18:03:17.803" v="338" actId="478"/>
          <ac:grpSpMkLst>
            <pc:docMk/>
            <pc:sldMk cId="1735300238" sldId="257"/>
            <ac:grpSpMk id="26" creationId="{A91DD580-D4CD-4BB5-A5D3-1F0AA3074CE4}"/>
          </ac:grpSpMkLst>
        </pc:grpChg>
        <pc:picChg chg="add mod">
          <ac:chgData name="voronzovakristya0504@gmail.com" userId="0dbb59a14acf5c86" providerId="LiveId" clId="{4BB7CF13-553A-43AE-8641-B2AC5894B599}" dt="2024-01-26T17:14:41.207" v="149" actId="167"/>
          <ac:picMkLst>
            <pc:docMk/>
            <pc:sldMk cId="1735300238" sldId="257"/>
            <ac:picMk id="18" creationId="{741685AD-E256-4BD3-85D2-D3254AE17F10}"/>
          </ac:picMkLst>
        </pc:picChg>
      </pc:sldChg>
      <pc:sldChg chg="addSp delSp modSp add del mod addAnim delAnim modAnim">
        <pc:chgData name="voronzovakristya0504@gmail.com" userId="0dbb59a14acf5c86" providerId="LiveId" clId="{4BB7CF13-553A-43AE-8641-B2AC5894B599}" dt="2024-01-29T18:13:26.790" v="806" actId="47"/>
        <pc:sldMkLst>
          <pc:docMk/>
          <pc:sldMk cId="3422772487" sldId="258"/>
        </pc:sldMkLst>
        <pc:spChg chg="del mod">
          <ac:chgData name="voronzovakristya0504@gmail.com" userId="0dbb59a14acf5c86" providerId="LiveId" clId="{4BB7CF13-553A-43AE-8641-B2AC5894B599}" dt="2024-01-26T17:16:19.856" v="188" actId="478"/>
          <ac:spMkLst>
            <pc:docMk/>
            <pc:sldMk cId="3422772487" sldId="258"/>
            <ac:spMk id="2" creationId="{8AAE8838-3B2D-4EAB-B8D4-D1CF33E0A341}"/>
          </ac:spMkLst>
        </pc:spChg>
        <pc:spChg chg="del mod">
          <ac:chgData name="voronzovakristya0504@gmail.com" userId="0dbb59a14acf5c86" providerId="LiveId" clId="{4BB7CF13-553A-43AE-8641-B2AC5894B599}" dt="2024-01-26T17:18:15.901" v="208" actId="478"/>
          <ac:spMkLst>
            <pc:docMk/>
            <pc:sldMk cId="3422772487" sldId="258"/>
            <ac:spMk id="3" creationId="{CDF6B2FB-27A6-4D8D-B242-01A908B756CD}"/>
          </ac:spMkLst>
        </pc:spChg>
        <pc:spChg chg="add mod">
          <ac:chgData name="voronzovakristya0504@gmail.com" userId="0dbb59a14acf5c86" providerId="LiveId" clId="{4BB7CF13-553A-43AE-8641-B2AC5894B599}" dt="2024-01-26T17:16:09.675" v="187" actId="14100"/>
          <ac:spMkLst>
            <pc:docMk/>
            <pc:sldMk cId="3422772487" sldId="258"/>
            <ac:spMk id="5" creationId="{E1E9FBF0-FD96-4C07-ACD0-CBF87BC8715E}"/>
          </ac:spMkLst>
        </pc:spChg>
        <pc:spChg chg="add mod">
          <ac:chgData name="voronzovakristya0504@gmail.com" userId="0dbb59a14acf5c86" providerId="LiveId" clId="{4BB7CF13-553A-43AE-8641-B2AC5894B599}" dt="2024-01-26T17:19:44.754" v="220" actId="164"/>
          <ac:spMkLst>
            <pc:docMk/>
            <pc:sldMk cId="3422772487" sldId="258"/>
            <ac:spMk id="6" creationId="{A680F6FD-61D7-49E7-8213-DEB6007D1E03}"/>
          </ac:spMkLst>
        </pc:spChg>
        <pc:spChg chg="add del mod">
          <ac:chgData name="voronzovakristya0504@gmail.com" userId="0dbb59a14acf5c86" providerId="LiveId" clId="{4BB7CF13-553A-43AE-8641-B2AC5894B599}" dt="2024-01-26T17:21:02.277" v="226" actId="478"/>
          <ac:spMkLst>
            <pc:docMk/>
            <pc:sldMk cId="3422772487" sldId="258"/>
            <ac:spMk id="7" creationId="{7C737059-7371-4386-8935-D26E183B2501}"/>
          </ac:spMkLst>
        </pc:spChg>
        <pc:spChg chg="add mod">
          <ac:chgData name="voronzovakristya0504@gmail.com" userId="0dbb59a14acf5c86" providerId="LiveId" clId="{4BB7CF13-553A-43AE-8641-B2AC5894B599}" dt="2024-01-26T17:23:24.033" v="246" actId="164"/>
          <ac:spMkLst>
            <pc:docMk/>
            <pc:sldMk cId="3422772487" sldId="258"/>
            <ac:spMk id="8" creationId="{879FC591-3342-48B0-A3D9-746C5D8AA0E5}"/>
          </ac:spMkLst>
        </pc:spChg>
        <pc:spChg chg="add mod">
          <ac:chgData name="voronzovakristya0504@gmail.com" userId="0dbb59a14acf5c86" providerId="LiveId" clId="{4BB7CF13-553A-43AE-8641-B2AC5894B599}" dt="2024-01-26T17:21:59.855" v="234" actId="1076"/>
          <ac:spMkLst>
            <pc:docMk/>
            <pc:sldMk cId="3422772487" sldId="258"/>
            <ac:spMk id="9" creationId="{4A387DC1-F9A1-4D11-8AE4-789096FCB774}"/>
          </ac:spMkLst>
        </pc:spChg>
        <pc:spChg chg="add mod">
          <ac:chgData name="voronzovakristya0504@gmail.com" userId="0dbb59a14acf5c86" providerId="LiveId" clId="{4BB7CF13-553A-43AE-8641-B2AC5894B599}" dt="2024-01-26T17:19:44.754" v="220" actId="164"/>
          <ac:spMkLst>
            <pc:docMk/>
            <pc:sldMk cId="3422772487" sldId="258"/>
            <ac:spMk id="10" creationId="{F7B393BC-8D4D-4FC1-A00E-3A5381A6EB93}"/>
          </ac:spMkLst>
        </pc:spChg>
        <pc:spChg chg="add del mod">
          <ac:chgData name="voronzovakristya0504@gmail.com" userId="0dbb59a14acf5c86" providerId="LiveId" clId="{4BB7CF13-553A-43AE-8641-B2AC5894B599}" dt="2024-01-26T17:20:55.562" v="223" actId="478"/>
          <ac:spMkLst>
            <pc:docMk/>
            <pc:sldMk cId="3422772487" sldId="258"/>
            <ac:spMk id="12" creationId="{3FF58013-9834-4F74-BF54-BCBF90B974BF}"/>
          </ac:spMkLst>
        </pc:spChg>
        <pc:spChg chg="mod topLvl">
          <ac:chgData name="voronzovakristya0504@gmail.com" userId="0dbb59a14acf5c86" providerId="LiveId" clId="{4BB7CF13-553A-43AE-8641-B2AC5894B599}" dt="2024-01-26T17:23:24.033" v="246" actId="164"/>
          <ac:spMkLst>
            <pc:docMk/>
            <pc:sldMk cId="3422772487" sldId="258"/>
            <ac:spMk id="14" creationId="{5EF79F17-1C22-48A3-A48E-835CB1CF29C9}"/>
          </ac:spMkLst>
        </pc:spChg>
        <pc:spChg chg="mod topLvl">
          <ac:chgData name="voronzovakristya0504@gmail.com" userId="0dbb59a14acf5c86" providerId="LiveId" clId="{4BB7CF13-553A-43AE-8641-B2AC5894B599}" dt="2024-01-27T10:48:05.469" v="663" actId="20577"/>
          <ac:spMkLst>
            <pc:docMk/>
            <pc:sldMk cId="3422772487" sldId="258"/>
            <ac:spMk id="15" creationId="{45B96C57-CD81-44A3-8B7B-F13175C7F5FE}"/>
          </ac:spMkLst>
        </pc:spChg>
        <pc:spChg chg="mod topLvl">
          <ac:chgData name="voronzovakristya0504@gmail.com" userId="0dbb59a14acf5c86" providerId="LiveId" clId="{4BB7CF13-553A-43AE-8641-B2AC5894B599}" dt="2024-01-26T17:23:24.033" v="246" actId="164"/>
          <ac:spMkLst>
            <pc:docMk/>
            <pc:sldMk cId="3422772487" sldId="258"/>
            <ac:spMk id="16" creationId="{64EF9F34-2C2F-4210-B901-D87B75CF0A97}"/>
          </ac:spMkLst>
        </pc:spChg>
        <pc:spChg chg="mod">
          <ac:chgData name="voronzovakristya0504@gmail.com" userId="0dbb59a14acf5c86" providerId="LiveId" clId="{4BB7CF13-553A-43AE-8641-B2AC5894B599}" dt="2024-01-26T17:22:43.688" v="240"/>
          <ac:spMkLst>
            <pc:docMk/>
            <pc:sldMk cId="3422772487" sldId="258"/>
            <ac:spMk id="19" creationId="{4B2B7FA4-5217-4EBA-A467-645D5C7E5BE2}"/>
          </ac:spMkLst>
        </pc:spChg>
        <pc:spChg chg="mod">
          <ac:chgData name="voronzovakristya0504@gmail.com" userId="0dbb59a14acf5c86" providerId="LiveId" clId="{4BB7CF13-553A-43AE-8641-B2AC5894B599}" dt="2024-01-26T17:22:43.688" v="240"/>
          <ac:spMkLst>
            <pc:docMk/>
            <pc:sldMk cId="3422772487" sldId="258"/>
            <ac:spMk id="20" creationId="{5E8A0224-B454-4FB6-99F5-700B4C88E064}"/>
          </ac:spMkLst>
        </pc:spChg>
        <pc:spChg chg="mod">
          <ac:chgData name="voronzovakristya0504@gmail.com" userId="0dbb59a14acf5c86" providerId="LiveId" clId="{4BB7CF13-553A-43AE-8641-B2AC5894B599}" dt="2024-01-26T17:22:43.688" v="240"/>
          <ac:spMkLst>
            <pc:docMk/>
            <pc:sldMk cId="3422772487" sldId="258"/>
            <ac:spMk id="21" creationId="{83090ABC-9B2A-481D-9D7F-C911F3988327}"/>
          </ac:spMkLst>
        </pc:spChg>
        <pc:spChg chg="mod">
          <ac:chgData name="voronzovakristya0504@gmail.com" userId="0dbb59a14acf5c86" providerId="LiveId" clId="{4BB7CF13-553A-43AE-8641-B2AC5894B599}" dt="2024-01-26T17:23:25.804" v="247"/>
          <ac:spMkLst>
            <pc:docMk/>
            <pc:sldMk cId="3422772487" sldId="258"/>
            <ac:spMk id="25" creationId="{F2828872-33E3-4547-AE71-730720F5C51C}"/>
          </ac:spMkLst>
        </pc:spChg>
        <pc:spChg chg="mod">
          <ac:chgData name="voronzovakristya0504@gmail.com" userId="0dbb59a14acf5c86" providerId="LiveId" clId="{4BB7CF13-553A-43AE-8641-B2AC5894B599}" dt="2024-01-26T17:23:25.804" v="247"/>
          <ac:spMkLst>
            <pc:docMk/>
            <pc:sldMk cId="3422772487" sldId="258"/>
            <ac:spMk id="26" creationId="{343A5329-9F68-4350-8C33-532BEF7A4295}"/>
          </ac:spMkLst>
        </pc:spChg>
        <pc:spChg chg="mod">
          <ac:chgData name="voronzovakristya0504@gmail.com" userId="0dbb59a14acf5c86" providerId="LiveId" clId="{4BB7CF13-553A-43AE-8641-B2AC5894B599}" dt="2024-01-26T17:23:25.804" v="247"/>
          <ac:spMkLst>
            <pc:docMk/>
            <pc:sldMk cId="3422772487" sldId="258"/>
            <ac:spMk id="27" creationId="{4BDFCC26-0EA7-4D53-944D-49A4EA3BFED9}"/>
          </ac:spMkLst>
        </pc:spChg>
        <pc:spChg chg="mod">
          <ac:chgData name="voronzovakristya0504@gmail.com" userId="0dbb59a14acf5c86" providerId="LiveId" clId="{4BB7CF13-553A-43AE-8641-B2AC5894B599}" dt="2024-01-26T17:23:25.804" v="247"/>
          <ac:spMkLst>
            <pc:docMk/>
            <pc:sldMk cId="3422772487" sldId="258"/>
            <ac:spMk id="28" creationId="{179C875B-8012-4EF8-BFB9-5DBF138C8D94}"/>
          </ac:spMkLst>
        </pc:spChg>
        <pc:spChg chg="add mod">
          <ac:chgData name="voronzovakristya0504@gmail.com" userId="0dbb59a14acf5c86" providerId="LiveId" clId="{4BB7CF13-553A-43AE-8641-B2AC5894B599}" dt="2024-01-26T17:25:58.148" v="273" actId="164"/>
          <ac:spMkLst>
            <pc:docMk/>
            <pc:sldMk cId="3422772487" sldId="258"/>
            <ac:spMk id="29" creationId="{373AB0D8-301D-4AC2-BB34-6391C8C9BD45}"/>
          </ac:spMkLst>
        </pc:spChg>
        <pc:spChg chg="add mod">
          <ac:chgData name="voronzovakristya0504@gmail.com" userId="0dbb59a14acf5c86" providerId="LiveId" clId="{4BB7CF13-553A-43AE-8641-B2AC5894B599}" dt="2024-01-26T17:25:58.148" v="273" actId="164"/>
          <ac:spMkLst>
            <pc:docMk/>
            <pc:sldMk cId="3422772487" sldId="258"/>
            <ac:spMk id="30" creationId="{071DA2F2-CF97-4F43-BD0C-67F8495840F6}"/>
          </ac:spMkLst>
        </pc:spChg>
        <pc:spChg chg="add mod">
          <ac:chgData name="voronzovakristya0504@gmail.com" userId="0dbb59a14acf5c86" providerId="LiveId" clId="{4BB7CF13-553A-43AE-8641-B2AC5894B599}" dt="2024-01-26T17:25:58.148" v="273" actId="164"/>
          <ac:spMkLst>
            <pc:docMk/>
            <pc:sldMk cId="3422772487" sldId="258"/>
            <ac:spMk id="31" creationId="{5AABACD8-9EFB-48F4-AE77-F8094BE9209E}"/>
          </ac:spMkLst>
        </pc:spChg>
        <pc:spChg chg="add mod">
          <ac:chgData name="voronzovakristya0504@gmail.com" userId="0dbb59a14acf5c86" providerId="LiveId" clId="{4BB7CF13-553A-43AE-8641-B2AC5894B599}" dt="2024-01-26T17:25:58.148" v="273" actId="164"/>
          <ac:spMkLst>
            <pc:docMk/>
            <pc:sldMk cId="3422772487" sldId="258"/>
            <ac:spMk id="32" creationId="{44DEB07B-126D-412E-B84D-ADD272BECEEB}"/>
          </ac:spMkLst>
        </pc:spChg>
        <pc:spChg chg="add mod">
          <ac:chgData name="voronzovakristya0504@gmail.com" userId="0dbb59a14acf5c86" providerId="LiveId" clId="{4BB7CF13-553A-43AE-8641-B2AC5894B599}" dt="2024-01-29T18:12:08.321" v="798" actId="20577"/>
          <ac:spMkLst>
            <pc:docMk/>
            <pc:sldMk cId="3422772487" sldId="258"/>
            <ac:spMk id="33" creationId="{5A1758D1-832B-4401-975D-71D6A2B12BA6}"/>
          </ac:spMkLst>
        </pc:spChg>
        <pc:spChg chg="add mod">
          <ac:chgData name="voronzovakristya0504@gmail.com" userId="0dbb59a14acf5c86" providerId="LiveId" clId="{4BB7CF13-553A-43AE-8641-B2AC5894B599}" dt="2024-01-27T10:49:29.062" v="684" actId="20577"/>
          <ac:spMkLst>
            <pc:docMk/>
            <pc:sldMk cId="3422772487" sldId="258"/>
            <ac:spMk id="35" creationId="{422CDD7A-38AE-4C05-BD0B-FC5A49C01902}"/>
          </ac:spMkLst>
        </pc:spChg>
        <pc:spChg chg="add mod">
          <ac:chgData name="voronzovakristya0504@gmail.com" userId="0dbb59a14acf5c86" providerId="LiveId" clId="{4BB7CF13-553A-43AE-8641-B2AC5894B599}" dt="2024-01-27T10:48:36.266" v="667"/>
          <ac:spMkLst>
            <pc:docMk/>
            <pc:sldMk cId="3422772487" sldId="258"/>
            <ac:spMk id="36" creationId="{1E937DB8-33BE-4825-89E0-D048E9023E89}"/>
          </ac:spMkLst>
        </pc:spChg>
        <pc:spChg chg="add del mod">
          <ac:chgData name="voronzovakristya0504@gmail.com" userId="0dbb59a14acf5c86" providerId="LiveId" clId="{4BB7CF13-553A-43AE-8641-B2AC5894B599}" dt="2024-01-27T10:54:15.915" v="751" actId="478"/>
          <ac:spMkLst>
            <pc:docMk/>
            <pc:sldMk cId="3422772487" sldId="258"/>
            <ac:spMk id="38" creationId="{89894F61-108E-414F-B009-BF192644D1DE}"/>
          </ac:spMkLst>
        </pc:spChg>
        <pc:spChg chg="add del mod">
          <ac:chgData name="voronzovakristya0504@gmail.com" userId="0dbb59a14acf5c86" providerId="LiveId" clId="{4BB7CF13-553A-43AE-8641-B2AC5894B599}" dt="2024-01-27T10:46:24.924" v="653" actId="478"/>
          <ac:spMkLst>
            <pc:docMk/>
            <pc:sldMk cId="3422772487" sldId="258"/>
            <ac:spMk id="39" creationId="{42398652-2936-43DA-AF6F-01C7BDF851B9}"/>
          </ac:spMkLst>
        </pc:spChg>
        <pc:spChg chg="add mod">
          <ac:chgData name="voronzovakristya0504@gmail.com" userId="0dbb59a14acf5c86" providerId="LiveId" clId="{4BB7CF13-553A-43AE-8641-B2AC5894B599}" dt="2024-01-27T10:46:44.544" v="656" actId="1076"/>
          <ac:spMkLst>
            <pc:docMk/>
            <pc:sldMk cId="3422772487" sldId="258"/>
            <ac:spMk id="41" creationId="{70FA485E-DD4B-43B7-A4BD-C332230B5F6E}"/>
          </ac:spMkLst>
        </pc:spChg>
        <pc:spChg chg="mod topLvl">
          <ac:chgData name="voronzovakristya0504@gmail.com" userId="0dbb59a14acf5c86" providerId="LiveId" clId="{4BB7CF13-553A-43AE-8641-B2AC5894B599}" dt="2024-01-27T10:53:12.938" v="722" actId="164"/>
          <ac:spMkLst>
            <pc:docMk/>
            <pc:sldMk cId="3422772487" sldId="258"/>
            <ac:spMk id="43" creationId="{09098F38-548F-447A-B2F8-3E6611EDC659}"/>
          </ac:spMkLst>
        </pc:spChg>
        <pc:spChg chg="mod topLvl">
          <ac:chgData name="voronzovakristya0504@gmail.com" userId="0dbb59a14acf5c86" providerId="LiveId" clId="{4BB7CF13-553A-43AE-8641-B2AC5894B599}" dt="2024-01-27T10:53:12.938" v="722" actId="164"/>
          <ac:spMkLst>
            <pc:docMk/>
            <pc:sldMk cId="3422772487" sldId="258"/>
            <ac:spMk id="44" creationId="{D26231FE-7833-4EA8-81E6-A6F74F537637}"/>
          </ac:spMkLst>
        </pc:spChg>
        <pc:spChg chg="add mod">
          <ac:chgData name="voronzovakristya0504@gmail.com" userId="0dbb59a14acf5c86" providerId="LiveId" clId="{4BB7CF13-553A-43AE-8641-B2AC5894B599}" dt="2024-01-27T10:49:40.915" v="685" actId="164"/>
          <ac:spMkLst>
            <pc:docMk/>
            <pc:sldMk cId="3422772487" sldId="258"/>
            <ac:spMk id="45" creationId="{07CE02FB-6CC7-4BC0-BE54-30B8A53E6360}"/>
          </ac:spMkLst>
        </pc:spChg>
        <pc:spChg chg="add mod">
          <ac:chgData name="voronzovakristya0504@gmail.com" userId="0dbb59a14acf5c86" providerId="LiveId" clId="{4BB7CF13-553A-43AE-8641-B2AC5894B599}" dt="2024-01-27T10:50:11.406" v="691" actId="1076"/>
          <ac:spMkLst>
            <pc:docMk/>
            <pc:sldMk cId="3422772487" sldId="258"/>
            <ac:spMk id="47" creationId="{4E2D68A5-4D59-4714-B904-2B644279D1A9}"/>
          </ac:spMkLst>
        </pc:spChg>
        <pc:spChg chg="mod">
          <ac:chgData name="voronzovakristya0504@gmail.com" userId="0dbb59a14acf5c86" providerId="LiveId" clId="{4BB7CF13-553A-43AE-8641-B2AC5894B599}" dt="2024-01-27T10:51:01.260" v="705" actId="1076"/>
          <ac:spMkLst>
            <pc:docMk/>
            <pc:sldMk cId="3422772487" sldId="258"/>
            <ac:spMk id="49" creationId="{AA6A04F7-F315-45D2-90B7-404F8D82DBC8}"/>
          </ac:spMkLst>
        </pc:spChg>
        <pc:spChg chg="mod">
          <ac:chgData name="voronzovakristya0504@gmail.com" userId="0dbb59a14acf5c86" providerId="LiveId" clId="{4BB7CF13-553A-43AE-8641-B2AC5894B599}" dt="2024-01-27T10:51:05.707" v="706" actId="1076"/>
          <ac:spMkLst>
            <pc:docMk/>
            <pc:sldMk cId="3422772487" sldId="258"/>
            <ac:spMk id="50" creationId="{8FE56480-1CB3-4A5E-BFAB-FCFC6CF7C7C0}"/>
          </ac:spMkLst>
        </pc:spChg>
        <pc:spChg chg="add del mod">
          <ac:chgData name="voronzovakristya0504@gmail.com" userId="0dbb59a14acf5c86" providerId="LiveId" clId="{4BB7CF13-553A-43AE-8641-B2AC5894B599}" dt="2024-01-29T18:12:19.379" v="805" actId="478"/>
          <ac:spMkLst>
            <pc:docMk/>
            <pc:sldMk cId="3422772487" sldId="258"/>
            <ac:spMk id="51" creationId="{DAB73E79-CA65-4FE9-B54D-F0CBD5253844}"/>
          </ac:spMkLst>
        </pc:spChg>
        <pc:spChg chg="add del mod">
          <ac:chgData name="voronzovakristya0504@gmail.com" userId="0dbb59a14acf5c86" providerId="LiveId" clId="{4BB7CF13-553A-43AE-8641-B2AC5894B599}" dt="2024-01-27T10:54:12.261" v="749" actId="478"/>
          <ac:spMkLst>
            <pc:docMk/>
            <pc:sldMk cId="3422772487" sldId="258"/>
            <ac:spMk id="53" creationId="{041E1DA2-397D-41E9-899C-DF34DF87673C}"/>
          </ac:spMkLst>
        </pc:spChg>
        <pc:spChg chg="add mod">
          <ac:chgData name="voronzovakristya0504@gmail.com" userId="0dbb59a14acf5c86" providerId="LiveId" clId="{4BB7CF13-553A-43AE-8641-B2AC5894B599}" dt="2024-01-27T10:55:25.288" v="773" actId="1076"/>
          <ac:spMkLst>
            <pc:docMk/>
            <pc:sldMk cId="3422772487" sldId="258"/>
            <ac:spMk id="54" creationId="{9119E56A-E0CF-4BAA-86B4-7A522B1A0A5A}"/>
          </ac:spMkLst>
        </pc:spChg>
        <pc:spChg chg="add del mod">
          <ac:chgData name="voronzovakristya0504@gmail.com" userId="0dbb59a14acf5c86" providerId="LiveId" clId="{4BB7CF13-553A-43AE-8641-B2AC5894B599}" dt="2024-01-29T18:12:13.473" v="802" actId="478"/>
          <ac:spMkLst>
            <pc:docMk/>
            <pc:sldMk cId="3422772487" sldId="258"/>
            <ac:spMk id="55" creationId="{9E242830-FA7E-4BF6-AACF-FD427770FB0A}"/>
          </ac:spMkLst>
        </pc:spChg>
        <pc:grpChg chg="add mod">
          <ac:chgData name="voronzovakristya0504@gmail.com" userId="0dbb59a14acf5c86" providerId="LiveId" clId="{4BB7CF13-553A-43AE-8641-B2AC5894B599}" dt="2024-01-26T17:19:52.488" v="221" actId="1076"/>
          <ac:grpSpMkLst>
            <pc:docMk/>
            <pc:sldMk cId="3422772487" sldId="258"/>
            <ac:grpSpMk id="11" creationId="{FECC9CC4-33F6-452B-AE58-4294645176BE}"/>
          </ac:grpSpMkLst>
        </pc:grpChg>
        <pc:grpChg chg="add del mod">
          <ac:chgData name="voronzovakristya0504@gmail.com" userId="0dbb59a14acf5c86" providerId="LiveId" clId="{4BB7CF13-553A-43AE-8641-B2AC5894B599}" dt="2024-01-26T17:22:33.135" v="238" actId="165"/>
          <ac:grpSpMkLst>
            <pc:docMk/>
            <pc:sldMk cId="3422772487" sldId="258"/>
            <ac:grpSpMk id="13" creationId="{0B11EEA1-880F-4BD4-ACA6-0D94EE8B0324}"/>
          </ac:grpSpMkLst>
        </pc:grpChg>
        <pc:grpChg chg="add del mod">
          <ac:chgData name="voronzovakristya0504@gmail.com" userId="0dbb59a14acf5c86" providerId="LiveId" clId="{4BB7CF13-553A-43AE-8641-B2AC5894B599}" dt="2024-01-26T17:22:58.824" v="243" actId="165"/>
          <ac:grpSpMkLst>
            <pc:docMk/>
            <pc:sldMk cId="3422772487" sldId="258"/>
            <ac:grpSpMk id="17" creationId="{B4344B23-D69C-4B3D-9ABC-ECDF3876AB4A}"/>
          </ac:grpSpMkLst>
        </pc:grpChg>
        <pc:grpChg chg="add del mod">
          <ac:chgData name="voronzovakristya0504@gmail.com" userId="0dbb59a14acf5c86" providerId="LiveId" clId="{4BB7CF13-553A-43AE-8641-B2AC5894B599}" dt="2024-01-26T17:22:55.135" v="242" actId="478"/>
          <ac:grpSpMkLst>
            <pc:docMk/>
            <pc:sldMk cId="3422772487" sldId="258"/>
            <ac:grpSpMk id="18" creationId="{43A6093A-4187-41EC-BF8F-C564A0B1146D}"/>
          </ac:grpSpMkLst>
        </pc:grpChg>
        <pc:grpChg chg="add mod">
          <ac:chgData name="voronzovakristya0504@gmail.com" userId="0dbb59a14acf5c86" providerId="LiveId" clId="{4BB7CF13-553A-43AE-8641-B2AC5894B599}" dt="2024-01-26T17:23:14.426" v="245" actId="164"/>
          <ac:grpSpMkLst>
            <pc:docMk/>
            <pc:sldMk cId="3422772487" sldId="258"/>
            <ac:grpSpMk id="22" creationId="{8A1ED641-49C5-42F5-BE5C-14C4909FFD17}"/>
          </ac:grpSpMkLst>
        </pc:grpChg>
        <pc:grpChg chg="add mod">
          <ac:chgData name="voronzovakristya0504@gmail.com" userId="0dbb59a14acf5c86" providerId="LiveId" clId="{4BB7CF13-553A-43AE-8641-B2AC5894B599}" dt="2024-01-26T17:23:24.033" v="246" actId="164"/>
          <ac:grpSpMkLst>
            <pc:docMk/>
            <pc:sldMk cId="3422772487" sldId="258"/>
            <ac:grpSpMk id="23" creationId="{5C2C875F-F828-4967-9761-036A4F4CA651}"/>
          </ac:grpSpMkLst>
        </pc:grpChg>
        <pc:grpChg chg="add del mod">
          <ac:chgData name="voronzovakristya0504@gmail.com" userId="0dbb59a14acf5c86" providerId="LiveId" clId="{4BB7CF13-553A-43AE-8641-B2AC5894B599}" dt="2024-01-26T17:23:43.225" v="249" actId="478"/>
          <ac:grpSpMkLst>
            <pc:docMk/>
            <pc:sldMk cId="3422772487" sldId="258"/>
            <ac:grpSpMk id="24" creationId="{AB18935C-93F4-438D-A654-D896F7FB3330}"/>
          </ac:grpSpMkLst>
        </pc:grpChg>
        <pc:grpChg chg="add del mod">
          <ac:chgData name="voronzovakristya0504@gmail.com" userId="0dbb59a14acf5c86" providerId="LiveId" clId="{4BB7CF13-553A-43AE-8641-B2AC5894B599}" dt="2024-01-29T18:12:09.835" v="799" actId="478"/>
          <ac:grpSpMkLst>
            <pc:docMk/>
            <pc:sldMk cId="3422772487" sldId="258"/>
            <ac:grpSpMk id="34" creationId="{9015B651-02BF-4AEF-910D-65428304BFFE}"/>
          </ac:grpSpMkLst>
        </pc:grpChg>
        <pc:grpChg chg="add mod">
          <ac:chgData name="voronzovakristya0504@gmail.com" userId="0dbb59a14acf5c86" providerId="LiveId" clId="{4BB7CF13-553A-43AE-8641-B2AC5894B599}" dt="2024-01-27T10:49:40.915" v="685" actId="164"/>
          <ac:grpSpMkLst>
            <pc:docMk/>
            <pc:sldMk cId="3422772487" sldId="258"/>
            <ac:grpSpMk id="37" creationId="{2A8756BD-75FB-45B7-B740-D7171BDF61CA}"/>
          </ac:grpSpMkLst>
        </pc:grpChg>
        <pc:grpChg chg="add del mod">
          <ac:chgData name="voronzovakristya0504@gmail.com" userId="0dbb59a14acf5c86" providerId="LiveId" clId="{4BB7CF13-553A-43AE-8641-B2AC5894B599}" dt="2024-01-27T10:53:06.255" v="721" actId="165"/>
          <ac:grpSpMkLst>
            <pc:docMk/>
            <pc:sldMk cId="3422772487" sldId="258"/>
            <ac:grpSpMk id="42" creationId="{EFF8E365-DCC1-44FC-BBA8-56250D9E44C2}"/>
          </ac:grpSpMkLst>
        </pc:grpChg>
        <pc:grpChg chg="add mod">
          <ac:chgData name="voronzovakristya0504@gmail.com" userId="0dbb59a14acf5c86" providerId="LiveId" clId="{4BB7CF13-553A-43AE-8641-B2AC5894B599}" dt="2024-01-27T10:49:40.915" v="685" actId="164"/>
          <ac:grpSpMkLst>
            <pc:docMk/>
            <pc:sldMk cId="3422772487" sldId="258"/>
            <ac:grpSpMk id="46" creationId="{8F177FFF-F1E8-44B8-B5C5-0776089BA0B8}"/>
          </ac:grpSpMkLst>
        </pc:grpChg>
        <pc:grpChg chg="add del mod">
          <ac:chgData name="voronzovakristya0504@gmail.com" userId="0dbb59a14acf5c86" providerId="LiveId" clId="{4BB7CF13-553A-43AE-8641-B2AC5894B599}" dt="2024-01-29T18:12:16.839" v="803" actId="478"/>
          <ac:grpSpMkLst>
            <pc:docMk/>
            <pc:sldMk cId="3422772487" sldId="258"/>
            <ac:grpSpMk id="48" creationId="{0D3DA317-455F-4547-87E1-2AA02E714685}"/>
          </ac:grpSpMkLst>
        </pc:grpChg>
        <pc:grpChg chg="add mod">
          <ac:chgData name="voronzovakristya0504@gmail.com" userId="0dbb59a14acf5c86" providerId="LiveId" clId="{4BB7CF13-553A-43AE-8641-B2AC5894B599}" dt="2024-01-27T10:53:12.938" v="722" actId="164"/>
          <ac:grpSpMkLst>
            <pc:docMk/>
            <pc:sldMk cId="3422772487" sldId="258"/>
            <ac:grpSpMk id="52" creationId="{92EBD0F3-2D7B-4D7A-9B41-2CEC9649F6B9}"/>
          </ac:grpSpMkLst>
        </pc:grpChg>
        <pc:picChg chg="add mod">
          <ac:chgData name="voronzovakristya0504@gmail.com" userId="0dbb59a14acf5c86" providerId="LiveId" clId="{4BB7CF13-553A-43AE-8641-B2AC5894B599}" dt="2024-01-26T17:23:14.426" v="245" actId="164"/>
          <ac:picMkLst>
            <pc:docMk/>
            <pc:sldMk cId="3422772487" sldId="258"/>
            <ac:picMk id="4" creationId="{7EC51D20-AA71-4345-8135-213FC6593CD6}"/>
          </ac:picMkLst>
        </pc:picChg>
      </pc:sldChg>
      <pc:sldChg chg="addSp delSp modSp add mod delAnim modAnim">
        <pc:chgData name="voronzovakristya0504@gmail.com" userId="0dbb59a14acf5c86" providerId="LiveId" clId="{4BB7CF13-553A-43AE-8641-B2AC5894B599}" dt="2024-01-27T10:37:32.162" v="620" actId="478"/>
        <pc:sldMkLst>
          <pc:docMk/>
          <pc:sldMk cId="1481995468" sldId="259"/>
        </pc:sldMkLst>
        <pc:spChg chg="del mod">
          <ac:chgData name="voronzovakristya0504@gmail.com" userId="0dbb59a14acf5c86" providerId="LiveId" clId="{4BB7CF13-553A-43AE-8641-B2AC5894B599}" dt="2024-01-27T09:52:14.146" v="531" actId="478"/>
          <ac:spMkLst>
            <pc:docMk/>
            <pc:sldMk cId="1481995468" sldId="259"/>
            <ac:spMk id="2" creationId="{8AAE8838-3B2D-4EAB-B8D4-D1CF33E0A341}"/>
          </ac:spMkLst>
        </pc:spChg>
        <pc:spChg chg="mod">
          <ac:chgData name="voronzovakristya0504@gmail.com" userId="0dbb59a14acf5c86" providerId="LiveId" clId="{4BB7CF13-553A-43AE-8641-B2AC5894B599}" dt="2024-01-27T10:23:46.591" v="570" actId="14100"/>
          <ac:spMkLst>
            <pc:docMk/>
            <pc:sldMk cId="1481995468" sldId="259"/>
            <ac:spMk id="3" creationId="{CDF6B2FB-27A6-4D8D-B242-01A908B756CD}"/>
          </ac:spMkLst>
        </pc:spChg>
        <pc:graphicFrameChg chg="add del mod modGraphic">
          <ac:chgData name="voronzovakristya0504@gmail.com" userId="0dbb59a14acf5c86" providerId="LiveId" clId="{4BB7CF13-553A-43AE-8641-B2AC5894B599}" dt="2024-01-27T09:52:37.647" v="535" actId="478"/>
          <ac:graphicFrameMkLst>
            <pc:docMk/>
            <pc:sldMk cId="1481995468" sldId="259"/>
            <ac:graphicFrameMk id="5" creationId="{3B5A069F-5ED4-4F01-9670-80102BE9FB7A}"/>
          </ac:graphicFrameMkLst>
        </pc:graphicFrameChg>
        <pc:graphicFrameChg chg="add del mod">
          <ac:chgData name="voronzovakristya0504@gmail.com" userId="0dbb59a14acf5c86" providerId="LiveId" clId="{4BB7CF13-553A-43AE-8641-B2AC5894B599}" dt="2024-01-27T09:52:43.631" v="537"/>
          <ac:graphicFrameMkLst>
            <pc:docMk/>
            <pc:sldMk cId="1481995468" sldId="259"/>
            <ac:graphicFrameMk id="6" creationId="{4DC5ABE1-5F17-434D-9A15-A7B38819D4FA}"/>
          </ac:graphicFrameMkLst>
        </pc:graphicFrameChg>
        <pc:graphicFrameChg chg="add del mod modGraphic">
          <ac:chgData name="voronzovakristya0504@gmail.com" userId="0dbb59a14acf5c86" providerId="LiveId" clId="{4BB7CF13-553A-43AE-8641-B2AC5894B599}" dt="2024-01-27T10:37:24.873" v="615" actId="478"/>
          <ac:graphicFrameMkLst>
            <pc:docMk/>
            <pc:sldMk cId="1481995468" sldId="259"/>
            <ac:graphicFrameMk id="7" creationId="{9E671AA8-E44F-4C85-8046-CC1CE336E9E1}"/>
          </ac:graphicFrameMkLst>
        </pc:graphicFrameChg>
        <pc:graphicFrameChg chg="add del mod modGraphic">
          <ac:chgData name="voronzovakristya0504@gmail.com" userId="0dbb59a14acf5c86" providerId="LiveId" clId="{4BB7CF13-553A-43AE-8641-B2AC5894B599}" dt="2024-01-27T10:37:23.179" v="614" actId="478"/>
          <ac:graphicFrameMkLst>
            <pc:docMk/>
            <pc:sldMk cId="1481995468" sldId="259"/>
            <ac:graphicFrameMk id="8" creationId="{7EC0B1EC-81E6-4C19-BD98-C0E68C9BC44D}"/>
          </ac:graphicFrameMkLst>
        </pc:graphicFrameChg>
        <pc:graphicFrameChg chg="add del mod">
          <ac:chgData name="voronzovakristya0504@gmail.com" userId="0dbb59a14acf5c86" providerId="LiveId" clId="{4BB7CF13-553A-43AE-8641-B2AC5894B599}" dt="2024-01-27T10:37:30.487" v="619" actId="478"/>
          <ac:graphicFrameMkLst>
            <pc:docMk/>
            <pc:sldMk cId="1481995468" sldId="259"/>
            <ac:graphicFrameMk id="9" creationId="{0B603A31-6104-4F60-998E-3D83EA66A532}"/>
          </ac:graphicFrameMkLst>
        </pc:graphicFrameChg>
        <pc:graphicFrameChg chg="add del mod">
          <ac:chgData name="voronzovakristya0504@gmail.com" userId="0dbb59a14acf5c86" providerId="LiveId" clId="{4BB7CF13-553A-43AE-8641-B2AC5894B599}" dt="2024-01-27T10:37:26.042" v="616" actId="478"/>
          <ac:graphicFrameMkLst>
            <pc:docMk/>
            <pc:sldMk cId="1481995468" sldId="259"/>
            <ac:graphicFrameMk id="10" creationId="{C6FDC1CA-90CB-4A47-BDCE-FF8B030C033B}"/>
          </ac:graphicFrameMkLst>
        </pc:graphicFrameChg>
        <pc:graphicFrameChg chg="add del mod">
          <ac:chgData name="voronzovakristya0504@gmail.com" userId="0dbb59a14acf5c86" providerId="LiveId" clId="{4BB7CF13-553A-43AE-8641-B2AC5894B599}" dt="2024-01-27T10:37:32.162" v="620" actId="478"/>
          <ac:graphicFrameMkLst>
            <pc:docMk/>
            <pc:sldMk cId="1481995468" sldId="259"/>
            <ac:graphicFrameMk id="11" creationId="{EBDC31D0-65C8-41B7-BCCE-8A0F84FD889F}"/>
          </ac:graphicFrameMkLst>
        </pc:graphicFrameChg>
        <pc:picChg chg="add del mod">
          <ac:chgData name="voronzovakristya0504@gmail.com" userId="0dbb59a14acf5c86" providerId="LiveId" clId="{4BB7CF13-553A-43AE-8641-B2AC5894B599}" dt="2024-01-27T10:37:28.725" v="618" actId="478"/>
          <ac:picMkLst>
            <pc:docMk/>
            <pc:sldMk cId="1481995468" sldId="259"/>
            <ac:picMk id="4" creationId="{F9820933-6C68-4E7A-926A-CE775E8B05F8}"/>
          </ac:picMkLst>
        </pc:picChg>
      </pc:sldChg>
      <pc:sldChg chg="addSp modSp add del">
        <pc:chgData name="voronzovakristya0504@gmail.com" userId="0dbb59a14acf5c86" providerId="LiveId" clId="{4BB7CF13-553A-43AE-8641-B2AC5894B599}" dt="2024-01-29T18:13:43.862" v="808" actId="47"/>
        <pc:sldMkLst>
          <pc:docMk/>
          <pc:sldMk cId="276292123" sldId="260"/>
        </pc:sldMkLst>
        <pc:spChg chg="mod">
          <ac:chgData name="voronzovakristya0504@gmail.com" userId="0dbb59a14acf5c86" providerId="LiveId" clId="{4BB7CF13-553A-43AE-8641-B2AC5894B599}" dt="2024-01-26T17:12:27.258" v="141"/>
          <ac:spMkLst>
            <pc:docMk/>
            <pc:sldMk cId="276292123" sldId="260"/>
            <ac:spMk id="2" creationId="{8AAE8838-3B2D-4EAB-B8D4-D1CF33E0A341}"/>
          </ac:spMkLst>
        </pc:spChg>
        <pc:spChg chg="mod">
          <ac:chgData name="voronzovakristya0504@gmail.com" userId="0dbb59a14acf5c86" providerId="LiveId" clId="{4BB7CF13-553A-43AE-8641-B2AC5894B599}" dt="2024-01-26T17:12:27.258" v="141"/>
          <ac:spMkLst>
            <pc:docMk/>
            <pc:sldMk cId="276292123" sldId="260"/>
            <ac:spMk id="3" creationId="{CDF6B2FB-27A6-4D8D-B242-01A908B756CD}"/>
          </ac:spMkLst>
        </pc:spChg>
        <pc:picChg chg="add mod">
          <ac:chgData name="voronzovakristya0504@gmail.com" userId="0dbb59a14acf5c86" providerId="LiveId" clId="{4BB7CF13-553A-43AE-8641-B2AC5894B599}" dt="2024-01-27T10:24:08.675" v="572" actId="167"/>
          <ac:picMkLst>
            <pc:docMk/>
            <pc:sldMk cId="276292123" sldId="260"/>
            <ac:picMk id="4" creationId="{8E28C8BA-183B-428C-BDD1-D5DA8FD1991F}"/>
          </ac:picMkLst>
        </pc:picChg>
      </pc:sldChg>
      <pc:sldChg chg="modSp add mod">
        <pc:chgData name="voronzovakristya0504@gmail.com" userId="0dbb59a14acf5c86" providerId="LiveId" clId="{4BB7CF13-553A-43AE-8641-B2AC5894B599}" dt="2024-01-31T17:30:21.722" v="925" actId="20577"/>
        <pc:sldMkLst>
          <pc:docMk/>
          <pc:sldMk cId="1674698015" sldId="260"/>
        </pc:sldMkLst>
        <pc:spChg chg="mod">
          <ac:chgData name="voronzovakristya0504@gmail.com" userId="0dbb59a14acf5c86" providerId="LiveId" clId="{4BB7CF13-553A-43AE-8641-B2AC5894B599}" dt="2024-01-31T17:30:21.722" v="925" actId="20577"/>
          <ac:spMkLst>
            <pc:docMk/>
            <pc:sldMk cId="1674698015" sldId="260"/>
            <ac:spMk id="3" creationId="{CDF6B2FB-27A6-4D8D-B242-01A908B756CD}"/>
          </ac:spMkLst>
        </pc:spChg>
      </pc:sldChg>
      <pc:sldChg chg="new">
        <pc:chgData name="voronzovakristya0504@gmail.com" userId="0dbb59a14acf5c86" providerId="LiveId" clId="{4BB7CF13-553A-43AE-8641-B2AC5894B599}" dt="2024-01-31T18:11:58.248" v="926" actId="680"/>
        <pc:sldMkLst>
          <pc:docMk/>
          <pc:sldMk cId="2469488113" sldId="261"/>
        </pc:sldMkLst>
      </pc:sldChg>
      <pc:sldChg chg="modSp add mod">
        <pc:chgData name="voronzovakristya0504@gmail.com" userId="0dbb59a14acf5c86" providerId="LiveId" clId="{4BB7CF13-553A-43AE-8641-B2AC5894B599}" dt="2024-01-31T18:12:50.235" v="943" actId="20577"/>
        <pc:sldMkLst>
          <pc:docMk/>
          <pc:sldMk cId="1735529254" sldId="262"/>
        </pc:sldMkLst>
        <pc:spChg chg="mod">
          <ac:chgData name="voronzovakristya0504@gmail.com" userId="0dbb59a14acf5c86" providerId="LiveId" clId="{4BB7CF13-553A-43AE-8641-B2AC5894B599}" dt="2024-01-31T18:12:50.235" v="943" actId="20577"/>
          <ac:spMkLst>
            <pc:docMk/>
            <pc:sldMk cId="1735529254" sldId="262"/>
            <ac:spMk id="3" creationId="{CDF6B2FB-27A6-4D8D-B242-01A908B756CD}"/>
          </ac:spMkLst>
        </pc:spChg>
      </pc:sldChg>
      <pc:sldChg chg="addSp modSp add del ord modTransition">
        <pc:chgData name="voronzovakristya0504@gmail.com" userId="0dbb59a14acf5c86" providerId="LiveId" clId="{4BB7CF13-553A-43AE-8641-B2AC5894B599}" dt="2024-01-29T18:12:03.504" v="797" actId="47"/>
        <pc:sldMkLst>
          <pc:docMk/>
          <pc:sldMk cId="2029008837" sldId="278"/>
        </pc:sldMkLst>
        <pc:picChg chg="add mod">
          <ac:chgData name="voronzovakristya0504@gmail.com" userId="0dbb59a14acf5c86" providerId="LiveId" clId="{4BB7CF13-553A-43AE-8641-B2AC5894B599}" dt="2024-01-26T18:33:33.312" v="444" actId="167"/>
          <ac:picMkLst>
            <pc:docMk/>
            <pc:sldMk cId="2029008837" sldId="278"/>
            <ac:picMk id="19" creationId="{01DA1FD9-F1BD-41EB-8785-08FC3246C280}"/>
          </ac:picMkLst>
        </pc:picChg>
      </pc:sldChg>
      <pc:sldChg chg="add del">
        <pc:chgData name="voronzovakristya0504@gmail.com" userId="0dbb59a14acf5c86" providerId="LiveId" clId="{4BB7CF13-553A-43AE-8641-B2AC5894B599}" dt="2024-01-29T18:13:44.246" v="809" actId="47"/>
        <pc:sldMkLst>
          <pc:docMk/>
          <pc:sldMk cId="3369408088" sldId="279"/>
        </pc:sldMkLst>
      </pc:sldChg>
      <pc:sldChg chg="add del">
        <pc:chgData name="voronzovakristya0504@gmail.com" userId="0dbb59a14acf5c86" providerId="LiveId" clId="{4BB7CF13-553A-43AE-8641-B2AC5894B599}" dt="2024-01-29T18:13:44.518" v="810" actId="47"/>
        <pc:sldMkLst>
          <pc:docMk/>
          <pc:sldMk cId="3243238206" sldId="280"/>
        </pc:sldMkLst>
      </pc:sldChg>
      <pc:sldChg chg="add del">
        <pc:chgData name="voronzovakristya0504@gmail.com" userId="0dbb59a14acf5c86" providerId="LiveId" clId="{4BB7CF13-553A-43AE-8641-B2AC5894B599}" dt="2024-01-29T18:13:44.759" v="811" actId="47"/>
        <pc:sldMkLst>
          <pc:docMk/>
          <pc:sldMk cId="3612105031" sldId="281"/>
        </pc:sldMkLst>
      </pc:sldChg>
      <pc:sldChg chg="add del">
        <pc:chgData name="voronzovakristya0504@gmail.com" userId="0dbb59a14acf5c86" providerId="LiveId" clId="{4BB7CF13-553A-43AE-8641-B2AC5894B599}" dt="2024-01-29T18:13:45.098" v="812" actId="47"/>
        <pc:sldMkLst>
          <pc:docMk/>
          <pc:sldMk cId="3179346865" sldId="282"/>
        </pc:sldMkLst>
      </pc:sldChg>
      <pc:sldChg chg="add del">
        <pc:chgData name="voronzovakristya0504@gmail.com" userId="0dbb59a14acf5c86" providerId="LiveId" clId="{4BB7CF13-553A-43AE-8641-B2AC5894B599}" dt="2024-01-29T18:13:43.154" v="807" actId="47"/>
        <pc:sldMkLst>
          <pc:docMk/>
          <pc:sldMk cId="1693507699" sldId="283"/>
        </pc:sldMkLst>
      </pc:sldChg>
      <pc:sldChg chg="addSp delSp modSp add del mod modTransition">
        <pc:chgData name="voronzovakristya0504@gmail.com" userId="0dbb59a14acf5c86" providerId="LiveId" clId="{4BB7CF13-553A-43AE-8641-B2AC5894B599}" dt="2024-01-26T17:14:51.189" v="150" actId="47"/>
        <pc:sldMkLst>
          <pc:docMk/>
          <pc:sldMk cId="2731248492" sldId="286"/>
        </pc:sldMkLst>
        <pc:spChg chg="add mod">
          <ac:chgData name="voronzovakristya0504@gmail.com" userId="0dbb59a14acf5c86" providerId="LiveId" clId="{4BB7CF13-553A-43AE-8641-B2AC5894B599}" dt="2024-01-26T16:57:34.292" v="38" actId="1076"/>
          <ac:spMkLst>
            <pc:docMk/>
            <pc:sldMk cId="2731248492" sldId="286"/>
            <ac:spMk id="4" creationId="{E5BFB707-3254-4443-B5AA-960F9834B5B5}"/>
          </ac:spMkLst>
        </pc:spChg>
        <pc:spChg chg="mod">
          <ac:chgData name="voronzovakristya0504@gmail.com" userId="0dbb59a14acf5c86" providerId="LiveId" clId="{4BB7CF13-553A-43AE-8641-B2AC5894B599}" dt="2024-01-26T16:57:08.853" v="34" actId="20577"/>
          <ac:spMkLst>
            <pc:docMk/>
            <pc:sldMk cId="2731248492" sldId="286"/>
            <ac:spMk id="5" creationId="{8EF8D2DE-BAC9-4587-99AB-90DC5CB0DE00}"/>
          </ac:spMkLst>
        </pc:spChg>
        <pc:spChg chg="mod">
          <ac:chgData name="voronzovakristya0504@gmail.com" userId="0dbb59a14acf5c86" providerId="LiveId" clId="{4BB7CF13-553A-43AE-8641-B2AC5894B599}" dt="2024-01-26T16:59:15.888" v="66" actId="688"/>
          <ac:spMkLst>
            <pc:docMk/>
            <pc:sldMk cId="2731248492" sldId="286"/>
            <ac:spMk id="6" creationId="{58EE8F9D-5DF1-4521-A9B7-093F0CE99093}"/>
          </ac:spMkLst>
        </pc:spChg>
        <pc:spChg chg="del mod">
          <ac:chgData name="voronzovakristya0504@gmail.com" userId="0dbb59a14acf5c86" providerId="LiveId" clId="{4BB7CF13-553A-43AE-8641-B2AC5894B599}" dt="2024-01-26T16:59:07.121" v="63" actId="478"/>
          <ac:spMkLst>
            <pc:docMk/>
            <pc:sldMk cId="2731248492" sldId="286"/>
            <ac:spMk id="7" creationId="{93558039-C03D-4D33-A640-B37C1159B184}"/>
          </ac:spMkLst>
        </pc:spChg>
        <pc:spChg chg="del mod">
          <ac:chgData name="voronzovakristya0504@gmail.com" userId="0dbb59a14acf5c86" providerId="LiveId" clId="{4BB7CF13-553A-43AE-8641-B2AC5894B599}" dt="2024-01-26T16:59:05.666" v="62" actId="478"/>
          <ac:spMkLst>
            <pc:docMk/>
            <pc:sldMk cId="2731248492" sldId="286"/>
            <ac:spMk id="8" creationId="{F730C578-410A-48BD-B935-9BE605545CA9}"/>
          </ac:spMkLst>
        </pc:spChg>
        <pc:spChg chg="del mod">
          <ac:chgData name="voronzovakristya0504@gmail.com" userId="0dbb59a14acf5c86" providerId="LiveId" clId="{4BB7CF13-553A-43AE-8641-B2AC5894B599}" dt="2024-01-26T16:59:07.905" v="64" actId="478"/>
          <ac:spMkLst>
            <pc:docMk/>
            <pc:sldMk cId="2731248492" sldId="286"/>
            <ac:spMk id="9" creationId="{C6393DD7-12F1-41B4-98BC-1ED300939EB7}"/>
          </ac:spMkLst>
        </pc:spChg>
        <pc:spChg chg="mod">
          <ac:chgData name="voronzovakristya0504@gmail.com" userId="0dbb59a14acf5c86" providerId="LiveId" clId="{4BB7CF13-553A-43AE-8641-B2AC5894B599}" dt="2024-01-26T17:04:04.280" v="94" actId="1076"/>
          <ac:spMkLst>
            <pc:docMk/>
            <pc:sldMk cId="2731248492" sldId="286"/>
            <ac:spMk id="10" creationId="{7EA5560C-0FBC-4A27-A4BC-71DAFC613D2A}"/>
          </ac:spMkLst>
        </pc:spChg>
        <pc:spChg chg="mod">
          <ac:chgData name="voronzovakristya0504@gmail.com" userId="0dbb59a14acf5c86" providerId="LiveId" clId="{4BB7CF13-553A-43AE-8641-B2AC5894B599}" dt="2024-01-26T16:59:30.222" v="69" actId="1076"/>
          <ac:spMkLst>
            <pc:docMk/>
            <pc:sldMk cId="2731248492" sldId="286"/>
            <ac:spMk id="11" creationId="{15FA94B6-E1F0-4480-8930-F3E379321498}"/>
          </ac:spMkLst>
        </pc:spChg>
        <pc:spChg chg="mod">
          <ac:chgData name="voronzovakristya0504@gmail.com" userId="0dbb59a14acf5c86" providerId="LiveId" clId="{4BB7CF13-553A-43AE-8641-B2AC5894B599}" dt="2024-01-26T16:59:45.732" v="71" actId="1076"/>
          <ac:spMkLst>
            <pc:docMk/>
            <pc:sldMk cId="2731248492" sldId="286"/>
            <ac:spMk id="12" creationId="{A3195FFB-5C39-478E-8D96-8C59AC9B442C}"/>
          </ac:spMkLst>
        </pc:spChg>
        <pc:spChg chg="mod">
          <ac:chgData name="voronzovakristya0504@gmail.com" userId="0dbb59a14acf5c86" providerId="LiveId" clId="{4BB7CF13-553A-43AE-8641-B2AC5894B599}" dt="2024-01-26T16:58:32.758" v="54" actId="20577"/>
          <ac:spMkLst>
            <pc:docMk/>
            <pc:sldMk cId="2731248492" sldId="286"/>
            <ac:spMk id="13" creationId="{A20878BE-6891-4B09-B55D-72A4A55FB2ED}"/>
          </ac:spMkLst>
        </pc:spChg>
        <pc:spChg chg="mod">
          <ac:chgData name="voronzovakristya0504@gmail.com" userId="0dbb59a14acf5c86" providerId="LiveId" clId="{4BB7CF13-553A-43AE-8641-B2AC5894B599}" dt="2024-01-26T16:58:29.279" v="52" actId="20577"/>
          <ac:spMkLst>
            <pc:docMk/>
            <pc:sldMk cId="2731248492" sldId="286"/>
            <ac:spMk id="14" creationId="{A8E3D86F-B433-4A85-8011-ABDED8AF6ED6}"/>
          </ac:spMkLst>
        </pc:spChg>
        <pc:spChg chg="mod">
          <ac:chgData name="voronzovakristya0504@gmail.com" userId="0dbb59a14acf5c86" providerId="LiveId" clId="{4BB7CF13-553A-43AE-8641-B2AC5894B599}" dt="2024-01-26T16:58:16.062" v="44" actId="1076"/>
          <ac:spMkLst>
            <pc:docMk/>
            <pc:sldMk cId="2731248492" sldId="286"/>
            <ac:spMk id="15" creationId="{70793383-B466-4D6C-82DF-849D15933790}"/>
          </ac:spMkLst>
        </pc:spChg>
        <pc:spChg chg="add del mod">
          <ac:chgData name="voronzovakristya0504@gmail.com" userId="0dbb59a14acf5c86" providerId="LiveId" clId="{4BB7CF13-553A-43AE-8641-B2AC5894B599}" dt="2024-01-26T16:57:11.692" v="35" actId="478"/>
          <ac:spMkLst>
            <pc:docMk/>
            <pc:sldMk cId="2731248492" sldId="286"/>
            <ac:spMk id="16" creationId="{EB31DF25-DED7-4A32-9D92-9ABB5DA096A0}"/>
          </ac:spMkLst>
        </pc:spChg>
        <pc:spChg chg="add mod">
          <ac:chgData name="voronzovakristya0504@gmail.com" userId="0dbb59a14acf5c86" providerId="LiveId" clId="{4BB7CF13-553A-43AE-8641-B2AC5894B599}" dt="2024-01-26T16:57:03.057" v="31" actId="1076"/>
          <ac:spMkLst>
            <pc:docMk/>
            <pc:sldMk cId="2731248492" sldId="286"/>
            <ac:spMk id="17" creationId="{E61A17DC-7E17-4AF4-BF1E-847203503F35}"/>
          </ac:spMkLst>
        </pc:spChg>
        <pc:spChg chg="add mod">
          <ac:chgData name="voronzovakristya0504@gmail.com" userId="0dbb59a14acf5c86" providerId="LiveId" clId="{4BB7CF13-553A-43AE-8641-B2AC5894B599}" dt="2024-01-26T17:01:33.686" v="80" actId="1076"/>
          <ac:spMkLst>
            <pc:docMk/>
            <pc:sldMk cId="2731248492" sldId="286"/>
            <ac:spMk id="18" creationId="{08200F90-46D5-400D-B978-40795BCEE502}"/>
          </ac:spMkLst>
        </pc:spChg>
      </pc:sldChg>
      <pc:sldMasterChg chg="addSldLayout">
        <pc:chgData name="voronzovakristya0504@gmail.com" userId="0dbb59a14acf5c86" providerId="LiveId" clId="{4BB7CF13-553A-43AE-8641-B2AC5894B599}" dt="2024-01-26T16:54:37.166" v="0" actId="680"/>
        <pc:sldMasterMkLst>
          <pc:docMk/>
          <pc:sldMasterMk cId="2544233391" sldId="2147483648"/>
        </pc:sldMasterMkLst>
        <pc:sldLayoutChg chg="add">
          <pc:chgData name="voronzovakristya0504@gmail.com" userId="0dbb59a14acf5c86" providerId="LiveId" clId="{4BB7CF13-553A-43AE-8641-B2AC5894B599}" dt="2024-01-26T16:54:37.166" v="0" actId="680"/>
          <pc:sldLayoutMkLst>
            <pc:docMk/>
            <pc:sldMasterMk cId="2544233391" sldId="2147483648"/>
            <pc:sldLayoutMk cId="2796997610" sldId="2147483649"/>
          </pc:sldLayoutMkLst>
        </pc:sldLayout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1-27T12:46:44.747" idx="1">
    <p:pos x="6720" y="1205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2D2EF-8E1C-490F-9351-5796CFE26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698EA8-E20D-4095-87C5-30229B3C5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9699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23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9820933-6C68-4E7A-926A-CE775E8B0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F6B2FB-27A6-4D8D-B242-01A908B75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700" y="2166938"/>
            <a:ext cx="10744200" cy="5262562"/>
          </a:xfrm>
        </p:spPr>
        <p:txBody>
          <a:bodyPr/>
          <a:lstStyle/>
          <a:p>
            <a:r>
              <a:rPr lang="ru-RU" sz="4400" u="none" strike="noStrike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44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малой удачи начинается большой успех»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7469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E2C577D-940F-488F-B914-99A7F47FB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F3EFBB-3904-4402-98CA-21031B0B31FC}"/>
              </a:ext>
            </a:extLst>
          </p:cNvPr>
          <p:cNvSpPr txBox="1"/>
          <p:nvPr/>
        </p:nvSpPr>
        <p:spPr>
          <a:xfrm>
            <a:off x="1346200" y="3060495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Учиться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1E7682-6646-4DA4-AFA0-F138CA968625}"/>
              </a:ext>
            </a:extLst>
          </p:cNvPr>
          <p:cNvSpPr txBox="1"/>
          <p:nvPr/>
        </p:nvSpPr>
        <p:spPr>
          <a:xfrm>
            <a:off x="1257300" y="4552783"/>
            <a:ext cx="439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Повторить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6023340-5336-4138-BD8B-F374CED60C10}"/>
              </a:ext>
            </a:extLst>
          </p:cNvPr>
          <p:cNvSpPr/>
          <p:nvPr/>
        </p:nvSpPr>
        <p:spPr>
          <a:xfrm>
            <a:off x="1890091" y="1289554"/>
            <a:ext cx="8411817" cy="102042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/>
              <a:t>Решение уравнений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26486A-02AD-4D97-8ED5-507BC02DCB2E}"/>
              </a:ext>
            </a:extLst>
          </p:cNvPr>
          <p:cNvSpPr txBox="1"/>
          <p:nvPr/>
        </p:nvSpPr>
        <p:spPr>
          <a:xfrm>
            <a:off x="4146420" y="3091701"/>
            <a:ext cx="6699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решать уравнения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C00ECA-CC64-4ACE-9C69-5EA8EBAD3FFC}"/>
              </a:ext>
            </a:extLst>
          </p:cNvPr>
          <p:cNvSpPr txBox="1"/>
          <p:nvPr/>
        </p:nvSpPr>
        <p:spPr>
          <a:xfrm>
            <a:off x="4942633" y="4552783"/>
            <a:ext cx="66993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алгоритм решения уравнений</a:t>
            </a:r>
          </a:p>
        </p:txBody>
      </p:sp>
    </p:spTree>
    <p:extLst>
      <p:ext uri="{BB962C8B-B14F-4D97-AF65-F5344CB8AC3E}">
        <p14:creationId xmlns:p14="http://schemas.microsoft.com/office/powerpoint/2010/main" val="221486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9820933-6C68-4E7A-926A-CE775E8B0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F6B2FB-27A6-4D8D-B242-01A908B75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884238"/>
            <a:ext cx="10744200" cy="5262562"/>
          </a:xfrm>
        </p:spPr>
        <p:txBody>
          <a:bodyPr/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компоненты действия данного уравнения.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Определить неизвестный компонент.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Применяем правило и находим неизвестное число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правило нахождения неизвестного компонента.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ыполняем проверку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8199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9820933-6C68-4E7A-926A-CE775E8B0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F6B2FB-27A6-4D8D-B242-01A908B75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884238"/>
            <a:ext cx="10744200" cy="5262562"/>
          </a:xfrm>
        </p:spPr>
        <p:txBody>
          <a:bodyPr/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Определить неизвестный компонент.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компоненты действия данного уравнения.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правило нахождения неизвестного компонента.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u="none" strike="noStrike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Применяем правило и находим неизвестное число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ru-RU" sz="40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ыполняем проверку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35529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1ED4C-E83D-4B2D-8AA2-637322BF01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E9484D-AB90-41F3-9044-6394DC4225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488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1088</TotalTime>
  <Words>65</Words>
  <Application>Microsoft Office PowerPoint</Application>
  <PresentationFormat>Широкоэкранный</PresentationFormat>
  <Paragraphs>16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11</cp:revision>
  <dcterms:created xsi:type="dcterms:W3CDTF">2024-01-26T16:53:52Z</dcterms:created>
  <dcterms:modified xsi:type="dcterms:W3CDTF">2024-01-31T18:13:02Z</dcterms:modified>
</cp:coreProperties>
</file>